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83" r:id="rId10"/>
    <p:sldId id="284" r:id="rId11"/>
    <p:sldId id="285" r:id="rId12"/>
    <p:sldId id="259" r:id="rId13"/>
    <p:sldId id="267" r:id="rId14"/>
    <p:sldId id="274" r:id="rId15"/>
    <p:sldId id="277" r:id="rId16"/>
    <p:sldId id="262" r:id="rId17"/>
    <p:sldId id="282" r:id="rId18"/>
    <p:sldId id="263" r:id="rId19"/>
    <p:sldId id="275" r:id="rId20"/>
    <p:sldId id="264" r:id="rId21"/>
    <p:sldId id="276" r:id="rId22"/>
    <p:sldId id="266" r:id="rId23"/>
    <p:sldId id="271" r:id="rId24"/>
    <p:sldId id="278" r:id="rId25"/>
    <p:sldId id="272" r:id="rId26"/>
    <p:sldId id="265" r:id="rId27"/>
    <p:sldId id="273" r:id="rId28"/>
    <p:sldId id="279" r:id="rId29"/>
    <p:sldId id="281" r:id="rId30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AACF"/>
    <a:srgbClr val="0DE3E3"/>
    <a:srgbClr val="7ED97A"/>
    <a:srgbClr val="D2D27A"/>
    <a:srgbClr val="065EEB"/>
    <a:srgbClr val="B2E2E2"/>
    <a:srgbClr val="66C2A4"/>
    <a:srgbClr val="E7E6E6"/>
    <a:srgbClr val="BAE3D6"/>
    <a:srgbClr val="238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 varScale="1">
        <p:scale>
          <a:sx n="41" d="100"/>
          <a:sy n="41" d="100"/>
        </p:scale>
        <p:origin x="-1956" y="-108"/>
      </p:cViewPr>
      <p:guideLst>
        <p:guide orient="horz" pos="6744"/>
        <p:guide pos="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59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99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06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75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6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openxmlformats.org/officeDocument/2006/relationships/image" Target="../media/image47.png"/><Relationship Id="rId7" Type="http://schemas.openxmlformats.org/officeDocument/2006/relationships/image" Target="../media/image56.png"/><Relationship Id="rId12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microsoft.com/office/2007/relationships/hdphoto" Target="../media/hdphoto4.wdp"/><Relationship Id="rId5" Type="http://schemas.openxmlformats.org/officeDocument/2006/relationships/image" Target="../media/image50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microsoft.com/office/2007/relationships/hdphoto" Target="../media/hdphoto3.wdp"/><Relationship Id="rId1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10324461" y="10079384"/>
            <a:ext cx="6447912" cy="4684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10776931" y="5594665"/>
            <a:ext cx="6257704" cy="456402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78" y="7075292"/>
            <a:ext cx="6060405" cy="5600464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 rot="5400000">
            <a:off x="5752239" y="8027116"/>
            <a:ext cx="7347877" cy="3642093"/>
            <a:chOff x="5990312" y="10124011"/>
            <a:chExt cx="6030900" cy="2889026"/>
          </a:xfrm>
        </p:grpSpPr>
        <p:grpSp>
          <p:nvGrpSpPr>
            <p:cNvPr id="47" name="Group 46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49" name="Arc 48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127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27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rot="16200000" flipH="1">
              <a:off x="7937598" y="11941868"/>
              <a:ext cx="2138559" cy="3780"/>
            </a:xfrm>
            <a:prstGeom prst="line">
              <a:avLst/>
            </a:prstGeom>
            <a:ln w="12700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lowchart: Alternate Process 51"/>
          <p:cNvSpPr/>
          <p:nvPr/>
        </p:nvSpPr>
        <p:spPr>
          <a:xfrm>
            <a:off x="2528848" y="12175852"/>
            <a:ext cx="3785464" cy="1085346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MetaTracts</a:t>
            </a:r>
            <a:endParaRPr lang="en-US" sz="4000" dirty="0"/>
          </a:p>
        </p:txBody>
      </p:sp>
      <p:sp>
        <p:nvSpPr>
          <p:cNvPr id="13" name="Flowchart: Alternate Process 12"/>
          <p:cNvSpPr/>
          <p:nvPr/>
        </p:nvSpPr>
        <p:spPr>
          <a:xfrm>
            <a:off x="16080063" y="8631044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15 clusters</a:t>
            </a:r>
            <a:endParaRPr lang="en-US" sz="4000" dirty="0"/>
          </a:p>
        </p:txBody>
      </p:sp>
      <p:sp>
        <p:nvSpPr>
          <p:cNvPr id="15" name="Flowchart: Alternate Process 14"/>
          <p:cNvSpPr/>
          <p:nvPr/>
        </p:nvSpPr>
        <p:spPr>
          <a:xfrm>
            <a:off x="16078335" y="12718525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10 clusters</a:t>
            </a:r>
            <a:endParaRPr lang="en-US" sz="4000" dirty="0"/>
          </a:p>
        </p:txBody>
      </p:sp>
      <p:sp>
        <p:nvSpPr>
          <p:cNvPr id="17" name="Flowchart: Alternate Process 16"/>
          <p:cNvSpPr/>
          <p:nvPr/>
        </p:nvSpPr>
        <p:spPr>
          <a:xfrm>
            <a:off x="6968557" y="9133085"/>
            <a:ext cx="2904432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Hierarchical Clustering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6007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3797903" y="8960867"/>
            <a:ext cx="4878104" cy="3544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8722524" y="9087466"/>
            <a:ext cx="4785475" cy="349026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0" y="9024197"/>
            <a:ext cx="3972166" cy="3670707"/>
          </a:xfrm>
          <a:prstGeom prst="rect">
            <a:avLst/>
          </a:prstGeom>
        </p:spPr>
      </p:pic>
      <p:sp>
        <p:nvSpPr>
          <p:cNvPr id="52" name="Flowchart: Alternate Process 51"/>
          <p:cNvSpPr/>
          <p:nvPr/>
        </p:nvSpPr>
        <p:spPr>
          <a:xfrm>
            <a:off x="207667" y="12351917"/>
            <a:ext cx="3785464" cy="1085346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MetaTracts</a:t>
            </a:r>
            <a:endParaRPr lang="en-US" sz="4000" dirty="0"/>
          </a:p>
        </p:txBody>
      </p:sp>
      <p:sp>
        <p:nvSpPr>
          <p:cNvPr id="13" name="Flowchart: Alternate Process 12"/>
          <p:cNvSpPr/>
          <p:nvPr/>
        </p:nvSpPr>
        <p:spPr>
          <a:xfrm>
            <a:off x="10102848" y="12694904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15 clusters</a:t>
            </a:r>
            <a:endParaRPr lang="en-US" sz="4000" dirty="0"/>
          </a:p>
        </p:txBody>
      </p:sp>
      <p:sp>
        <p:nvSpPr>
          <p:cNvPr id="15" name="Flowchart: Alternate Process 14"/>
          <p:cNvSpPr/>
          <p:nvPr/>
        </p:nvSpPr>
        <p:spPr>
          <a:xfrm>
            <a:off x="5224542" y="12650299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10 clusters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516" y="7958931"/>
            <a:ext cx="4545007" cy="4735973"/>
          </a:xfrm>
          <a:prstGeom prst="rect">
            <a:avLst/>
          </a:prstGeom>
        </p:spPr>
      </p:pic>
      <p:sp>
        <p:nvSpPr>
          <p:cNvPr id="16" name="Flowchart: Alternate Process 15"/>
          <p:cNvSpPr/>
          <p:nvPr/>
        </p:nvSpPr>
        <p:spPr>
          <a:xfrm>
            <a:off x="14814606" y="12650298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20 clusters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3134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73880" y="10113389"/>
            <a:ext cx="3355243" cy="3482595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 rot="5400000">
            <a:off x="12154215" y="7940736"/>
            <a:ext cx="1624732" cy="95836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48238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518973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402492" y="13947286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054805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886" y="430494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76" y="5110199"/>
            <a:ext cx="8185407" cy="7774038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1505473" y="475356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9561578" y="6934200"/>
            <a:ext cx="1125706" cy="3242640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633960" y="5188346"/>
            <a:ext cx="1846588" cy="27993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Preparation 73"/>
          <p:cNvSpPr/>
          <p:nvPr/>
        </p:nvSpPr>
        <p:spPr>
          <a:xfrm rot="5400000" flipV="1">
            <a:off x="2083900" y="8321088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Alternate Process 24"/>
          <p:cNvSpPr/>
          <p:nvPr/>
        </p:nvSpPr>
        <p:spPr>
          <a:xfrm>
            <a:off x="9428270" y="2422803"/>
            <a:ext cx="8292699" cy="215352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400" dirty="0" smtClean="0">
                <a:solidFill>
                  <a:srgbClr val="238B45"/>
                </a:solidFill>
              </a:rPr>
              <a:t>Length distribution of MetaTracts in fiber bundle 1</a:t>
            </a:r>
            <a:endParaRPr lang="en-US" sz="5400" dirty="0">
              <a:solidFill>
                <a:srgbClr val="238B45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533400" y="2727960"/>
            <a:ext cx="7453346" cy="172189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dirty="0" smtClean="0">
                <a:solidFill>
                  <a:srgbClr val="238B45"/>
                </a:solidFill>
              </a:rPr>
              <a:t>MetaTracts color mapped to the major axis directions</a:t>
            </a:r>
            <a:endParaRPr lang="en-US" sz="5000" dirty="0">
              <a:solidFill>
                <a:srgbClr val="238B45"/>
              </a:solidFill>
            </a:endParaRPr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8913814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81806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82410" y="4658866"/>
              <a:ext cx="3707876" cy="1077217"/>
            </a:xfrm>
            <a:prstGeom prst="rect">
              <a:avLst/>
            </a:prstGeom>
            <a:solidFill>
              <a:srgbClr val="E7E6E6"/>
            </a:solidFill>
            <a:effectLst>
              <a:softEdge rad="50800"/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2962288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639239" y="4658866"/>
              <a:ext cx="3498877" cy="1077217"/>
            </a:xfrm>
            <a:prstGeom prst="rect">
              <a:avLst/>
            </a:prstGeom>
            <a:solidFill>
              <a:srgbClr val="E7E6E6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0" y="13513968"/>
            <a:ext cx="4815504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3089399" y="13513968"/>
            <a:ext cx="4885678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01494" y="16939744"/>
            <a:ext cx="5390139" cy="707886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Combined Fiber Bundles</a:t>
            </a:r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415" y="85951"/>
            <a:ext cx="11088883" cy="7200305"/>
            <a:chOff x="1873781" y="624561"/>
            <a:chExt cx="7572622" cy="61230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24"/>
            <a:stretch/>
          </p:blipFill>
          <p:spPr>
            <a:xfrm>
              <a:off x="1873781" y="624561"/>
              <a:ext cx="7572622" cy="6123086"/>
            </a:xfrm>
            <a:prstGeom prst="rect">
              <a:avLst/>
            </a:prstGeom>
          </p:spPr>
        </p:pic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852204" y="6203405"/>
              <a:ext cx="465515" cy="457200"/>
            </a:xfrm>
            <a:prstGeom prst="ellipse">
              <a:avLst/>
            </a:prstGeom>
            <a:solidFill>
              <a:srgbClr val="89698A">
                <a:alpha val="29000"/>
              </a:srgbClr>
            </a:solidFill>
            <a:ln w="76200">
              <a:solidFill>
                <a:srgbClr val="CEA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193857" y="6203405"/>
              <a:ext cx="465515" cy="457200"/>
            </a:xfrm>
            <a:prstGeom prst="ellipse">
              <a:avLst/>
            </a:prstGeom>
            <a:solidFill>
              <a:srgbClr val="0DE3E3">
                <a:alpha val="18000"/>
              </a:srgbClr>
            </a:solidFill>
            <a:ln w="76200">
              <a:solidFill>
                <a:srgbClr val="0DE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7550582" y="6203405"/>
              <a:ext cx="465515" cy="457200"/>
            </a:xfrm>
            <a:prstGeom prst="ellipse">
              <a:avLst/>
            </a:prstGeom>
            <a:solidFill>
              <a:srgbClr val="7ED97A">
                <a:alpha val="42000"/>
              </a:srgbClr>
            </a:solidFill>
            <a:ln w="76200">
              <a:solidFill>
                <a:srgbClr val="7ED9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8888739" y="6203405"/>
              <a:ext cx="465515" cy="457200"/>
            </a:xfrm>
            <a:prstGeom prst="ellipse">
              <a:avLst/>
            </a:prstGeom>
            <a:solidFill>
              <a:srgbClr val="065EEB">
                <a:alpha val="32000"/>
              </a:srgbClr>
            </a:solidFill>
            <a:ln w="76200">
              <a:solidFill>
                <a:srgbClr val="065E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8219666" y="6203405"/>
              <a:ext cx="465515" cy="457200"/>
            </a:xfrm>
            <a:prstGeom prst="ellipse">
              <a:avLst/>
            </a:prstGeom>
            <a:solidFill>
              <a:srgbClr val="D2D27A">
                <a:alpha val="36000"/>
              </a:srgbClr>
            </a:solidFill>
            <a:ln w="76200">
              <a:solidFill>
                <a:srgbClr val="D2D2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4278" y="7384113"/>
            <a:ext cx="16072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F793D"/>
                </a:solidFill>
              </a:rPr>
              <a:t>X Axis : Fiber Bundle clusters of orientation 1.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1222162" y="8121668"/>
            <a:ext cx="15716510" cy="6520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650" y="725047"/>
            <a:ext cx="5694819" cy="59169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/>
          <p:cNvSpPr/>
          <p:nvPr/>
        </p:nvSpPr>
        <p:spPr>
          <a:xfrm>
            <a:off x="15489502" y="5526294"/>
            <a:ext cx="914400" cy="914400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>
            <a:spLocks/>
          </p:cNvSpPr>
          <p:nvPr/>
        </p:nvSpPr>
        <p:spPr>
          <a:xfrm>
            <a:off x="11699293" y="1869204"/>
            <a:ext cx="914400" cy="914400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</a:p>
        </p:txBody>
      </p:sp>
      <p:sp>
        <p:nvSpPr>
          <p:cNvPr id="6" name="Oval 5"/>
          <p:cNvSpPr/>
          <p:nvPr/>
        </p:nvSpPr>
        <p:spPr>
          <a:xfrm>
            <a:off x="16441614" y="4543354"/>
            <a:ext cx="914400" cy="914400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14319859" y="6238243"/>
            <a:ext cx="914400" cy="914400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12840535" y="1177829"/>
            <a:ext cx="914400" cy="914400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cxnSp>
        <p:nvCxnSpPr>
          <p:cNvPr id="9" name="Straight Connector 8"/>
          <p:cNvCxnSpPr>
            <a:stCxn id="6" idx="1"/>
          </p:cNvCxnSpPr>
          <p:nvPr/>
        </p:nvCxnSpPr>
        <p:spPr>
          <a:xfrm flipH="1" flipV="1">
            <a:off x="16173159" y="4192145"/>
            <a:ext cx="402366" cy="48512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14840666" y="4651000"/>
            <a:ext cx="782747" cy="1009205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7" idx="1"/>
          </p:cNvCxnSpPr>
          <p:nvPr/>
        </p:nvCxnSpPr>
        <p:spPr>
          <a:xfrm>
            <a:off x="13822564" y="5512033"/>
            <a:ext cx="631206" cy="86012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4"/>
          </p:cNvCxnSpPr>
          <p:nvPr/>
        </p:nvCxnSpPr>
        <p:spPr>
          <a:xfrm>
            <a:off x="13297735" y="2092229"/>
            <a:ext cx="16821" cy="100466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4"/>
          </p:cNvCxnSpPr>
          <p:nvPr/>
        </p:nvCxnSpPr>
        <p:spPr>
          <a:xfrm>
            <a:off x="12156493" y="2783604"/>
            <a:ext cx="315173" cy="117670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906446" y="1162963"/>
            <a:ext cx="8655867" cy="5968075"/>
            <a:chOff x="906446" y="1162963"/>
            <a:chExt cx="8655867" cy="596807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906446" y="1162963"/>
              <a:ext cx="3077834" cy="1015663"/>
            </a:xfrm>
            <a:prstGeom prst="rect">
              <a:avLst/>
            </a:prstGeom>
            <a:solidFill>
              <a:srgbClr val="B2E2E2"/>
            </a:solidFill>
            <a:ln cap="rnd">
              <a:noFill/>
              <a:round/>
            </a:ln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</a:rPr>
                <a:t>X Y </a:t>
              </a:r>
              <a:r>
                <a:rPr lang="en-US" sz="6000" dirty="0">
                  <a:solidFill>
                    <a:schemeClr val="bg1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2013982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2056626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29" name="TextBox 28"/>
          <p:cNvSpPr txBox="1"/>
          <p:nvPr/>
        </p:nvSpPr>
        <p:spPr>
          <a:xfrm rot="585327">
            <a:off x="906446" y="1162963"/>
            <a:ext cx="3077834" cy="1015663"/>
          </a:xfrm>
          <a:prstGeom prst="rect">
            <a:avLst/>
          </a:prstGeom>
          <a:solidFill>
            <a:srgbClr val="B2E2E2"/>
          </a:solidFill>
          <a:ln cap="rnd">
            <a:noFill/>
            <a:round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X Y </a:t>
            </a:r>
            <a:r>
              <a:rPr lang="en-US" sz="6000" dirty="0">
                <a:solidFill>
                  <a:schemeClr val="bg1"/>
                </a:solidFill>
              </a:rPr>
              <a:t>Plane</a:t>
            </a:r>
          </a:p>
        </p:txBody>
      </p: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3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4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7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6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8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9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 smtClean="0">
                    <a:solidFill>
                      <a:prstClr val="white"/>
                    </a:solidFill>
                  </a:rPr>
                  <a:t>0</a:t>
                </a:r>
                <a:endParaRPr lang="en-US" sz="40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>
                    <a:solidFill>
                      <a:prstClr val="white"/>
                    </a:solidFill>
                  </a:rPr>
                  <a:t>1</a:t>
                </a:r>
                <a:endParaRPr lang="en-US" sz="44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lowchart: Alternate Process 45"/>
          <p:cNvSpPr/>
          <p:nvPr/>
        </p:nvSpPr>
        <p:spPr>
          <a:xfrm>
            <a:off x="3869923" y="14000336"/>
            <a:ext cx="4489493" cy="1041651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Hierarchical clustering</a:t>
            </a:r>
          </a:p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 into 10 clusters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3208776" y="9311722"/>
            <a:ext cx="5811789" cy="4369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9066207" y="9311722"/>
            <a:ext cx="5909963" cy="44600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25" y="2914024"/>
            <a:ext cx="5506557" cy="5265290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 rot="10800000">
            <a:off x="6105754" y="7727646"/>
            <a:ext cx="6030900" cy="2334545"/>
            <a:chOff x="5990312" y="10124011"/>
            <a:chExt cx="6030900" cy="2334545"/>
          </a:xfrm>
        </p:grpSpPr>
        <p:grpSp>
          <p:nvGrpSpPr>
            <p:cNvPr id="47" name="Group 46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49" name="Arc 48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Flowchart: Alternate Process 50"/>
          <p:cNvSpPr/>
          <p:nvPr/>
        </p:nvSpPr>
        <p:spPr>
          <a:xfrm>
            <a:off x="9759070" y="14000336"/>
            <a:ext cx="4524235" cy="1104070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Hierarchical clustering</a:t>
            </a:r>
          </a:p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 into 15 clusters</a:t>
            </a:r>
            <a:endParaRPr lang="en-US" sz="3600" dirty="0"/>
          </a:p>
        </p:txBody>
      </p:sp>
      <p:sp>
        <p:nvSpPr>
          <p:cNvPr id="52" name="Flowchart: Alternate Process 51"/>
          <p:cNvSpPr/>
          <p:nvPr/>
        </p:nvSpPr>
        <p:spPr>
          <a:xfrm>
            <a:off x="7865153" y="2468615"/>
            <a:ext cx="3002753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MetaTracts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126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9135</TotalTime>
  <Words>596</Words>
  <Application>Microsoft Office PowerPoint</Application>
  <PresentationFormat>Custom</PresentationFormat>
  <Paragraphs>351</Paragraphs>
  <Slides>29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bhattaca</cp:lastModifiedBy>
  <cp:revision>141</cp:revision>
  <dcterms:created xsi:type="dcterms:W3CDTF">2014-09-01T21:05:22Z</dcterms:created>
  <dcterms:modified xsi:type="dcterms:W3CDTF">2014-09-23T05:01:43Z</dcterms:modified>
</cp:coreProperties>
</file>